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  <p:sldMasterId id="2147483687" r:id="rId2"/>
  </p:sldMasterIdLst>
  <p:sldIdLst>
    <p:sldId id="256" r:id="rId3"/>
    <p:sldId id="257" r:id="rId4"/>
    <p:sldId id="258" r:id="rId5"/>
    <p:sldId id="259" r:id="rId6"/>
    <p:sldId id="260" r:id="rId7"/>
    <p:sldId id="261" r:id="rId8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alentina Bertina" initials="VB" lastIdx="1" clrIdx="0">
    <p:extLst>
      <p:ext uri="{19B8F6BF-5375-455C-9EA6-DF929625EA0E}">
        <p15:presenceInfo xmlns:p15="http://schemas.microsoft.com/office/powerpoint/2012/main" userId="Valentina Bertin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4-19T18:04:15.995" idx="1">
    <p:pos x="10" y="1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4/19/2020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7489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1" descr="Tag=AccentColor&#10;Flavor=Light&#10;Target=Fill">
            <a:extLst>
              <a:ext uri="{FF2B5EF4-FFF2-40B4-BE49-F238E27FC236}">
                <a16:creationId xmlns:a16="http://schemas.microsoft.com/office/drawing/2014/main" id="{0D57E7FA-E8FC-45AC-868F-CDC8144939D6}"/>
              </a:ext>
            </a:extLst>
          </p:cNvPr>
          <p:cNvSpPr/>
          <p:nvPr/>
        </p:nvSpPr>
        <p:spPr>
          <a:xfrm rot="10800000" flipV="1">
            <a:off x="2599854" y="527562"/>
            <a:ext cx="6992292" cy="5102484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7094A5-EB6F-441D-88F8-CD7A30C847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8760" y="1591056"/>
            <a:ext cx="5705856" cy="3264408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7CE1E3-3929-42A6-81B7-056BD88EF3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28616"/>
            <a:ext cx="5705856" cy="996696"/>
          </a:xfrm>
        </p:spPr>
        <p:txBody>
          <a:bodyPr/>
          <a:lstStyle>
            <a:lvl1pPr marL="0" indent="0" algn="l">
              <a:buNone/>
              <a:defRPr sz="24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E951E3-0794-422C-AF76-0AD4A7FB1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4EBFA8-0291-4D77-A9D9-B17FC2382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7AC4D4-C4EE-4624-A329-C608A1D5A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0477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4/19/2020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8176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2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615C6B-1C98-4B1C-AB4B-1E1898E59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8DFF97-B7FD-47F9-BC7F-DD4B4C5EA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831D22-079E-43E3-86A4-BA12DB888C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4E684-10F4-4CC3-A0B9-F03AA7BE37CF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4C30A2-140B-4A5D-BEEC-C1314AF1F3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71BA8F-7826-496D-91F8-B3ECDF34DA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328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i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comments" Target="../comments/commen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hyperlink" Target="https://www.youtube.com/watch?v=LIP-EN7Ygro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hyperlink" Target="https://www.starfall.com/h/holiday/earthday/?t=256804006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9">
            <a:extLst>
              <a:ext uri="{FF2B5EF4-FFF2-40B4-BE49-F238E27FC236}">
                <a16:creationId xmlns:a16="http://schemas.microsoft.com/office/drawing/2014/main" id="{A9286AD2-18A9-4868-A4E3-7A2097A208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1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406FC848-285B-4E68-8655-0647B6CA06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89754" y="639097"/>
            <a:ext cx="6253317" cy="3686015"/>
          </a:xfrm>
        </p:spPr>
        <p:txBody>
          <a:bodyPr>
            <a:normAutofit/>
          </a:bodyPr>
          <a:lstStyle/>
          <a:p>
            <a:r>
              <a:rPr lang="hr-HR" dirty="0"/>
              <a:t>ENGLESKI JEZIK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FC8538E6-ECA5-48D1-98B2-F414A958BF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89753" y="4672739"/>
            <a:ext cx="6269347" cy="1021498"/>
          </a:xfrm>
        </p:spPr>
        <p:txBody>
          <a:bodyPr>
            <a:normAutofit/>
          </a:bodyPr>
          <a:lstStyle/>
          <a:p>
            <a:r>
              <a:rPr lang="hr-H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22</a:t>
            </a:r>
            <a:r>
              <a:rPr lang="hr-HR" baseline="30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TH </a:t>
            </a:r>
            <a:r>
              <a:rPr lang="hr-H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April, 2020</a:t>
            </a:r>
          </a:p>
        </p:txBody>
      </p:sp>
      <p:pic>
        <p:nvPicPr>
          <p:cNvPr id="5" name="Slika 4" descr="Slika na kojoj se prikazuje hladnjak&#10;&#10;Opis je automatski generiran">
            <a:extLst>
              <a:ext uri="{FF2B5EF4-FFF2-40B4-BE49-F238E27FC236}">
                <a16:creationId xmlns:a16="http://schemas.microsoft.com/office/drawing/2014/main" id="{E3B6C9DA-B167-4B6F-94BC-A61B82DF91E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88"/>
          <a:stretch/>
        </p:blipFill>
        <p:spPr>
          <a:xfrm>
            <a:off x="-1" y="2"/>
            <a:ext cx="4635315" cy="6400798"/>
          </a:xfrm>
          <a:prstGeom prst="rect">
            <a:avLst/>
          </a:prstGeom>
        </p:spPr>
      </p:pic>
      <p:cxnSp>
        <p:nvCxnSpPr>
          <p:cNvPr id="8" name="Straight Connector 11">
            <a:extLst>
              <a:ext uri="{FF2B5EF4-FFF2-40B4-BE49-F238E27FC236}">
                <a16:creationId xmlns:a16="http://schemas.microsoft.com/office/drawing/2014/main" id="{E7A7CD63-7EC3-44F3-95D0-595C4019FF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27754" y="4498925"/>
            <a:ext cx="5636107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B0A5E7FB-1FB5-4C57-9C8C-70E550767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100204592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nimljeni zvuk">
            <a:hlinkClick r:id="" action="ppaction://media"/>
            <a:extLst>
              <a:ext uri="{FF2B5EF4-FFF2-40B4-BE49-F238E27FC236}">
                <a16:creationId xmlns:a16="http://schemas.microsoft.com/office/drawing/2014/main" id="{A962583A-EAD3-43F2-835C-00B78304640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166805" y="2499805"/>
            <a:ext cx="1172084" cy="1172084"/>
          </a:xfrm>
          <a:prstGeom prst="rect">
            <a:avLst/>
          </a:prstGeom>
        </p:spPr>
      </p:pic>
      <p:pic>
        <p:nvPicPr>
          <p:cNvPr id="10" name="Slika 9" descr="Slika na kojoj se prikazuje crtež&#10;&#10;Opis je automatski generiran">
            <a:extLst>
              <a:ext uri="{FF2B5EF4-FFF2-40B4-BE49-F238E27FC236}">
                <a16:creationId xmlns:a16="http://schemas.microsoft.com/office/drawing/2014/main" id="{CF2A0048-75D1-4EF3-8B6B-0C5C6B5C5D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4343" y="0"/>
            <a:ext cx="5238750" cy="5238750"/>
          </a:xfrm>
          <a:prstGeom prst="rect">
            <a:avLst/>
          </a:prstGeom>
        </p:spPr>
      </p:pic>
      <p:sp>
        <p:nvSpPr>
          <p:cNvPr id="11" name="TekstniOkvir 10">
            <a:extLst>
              <a:ext uri="{FF2B5EF4-FFF2-40B4-BE49-F238E27FC236}">
                <a16:creationId xmlns:a16="http://schemas.microsoft.com/office/drawing/2014/main" id="{A5A5FA48-06AF-4539-8075-6E92A0F47013}"/>
              </a:ext>
            </a:extLst>
          </p:cNvPr>
          <p:cNvSpPr txBox="1"/>
          <p:nvPr/>
        </p:nvSpPr>
        <p:spPr>
          <a:xfrm>
            <a:off x="7634796" y="559293"/>
            <a:ext cx="38706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KLIK NA ZVUČNIK. POSLUŠAJ UČITELJICU.</a:t>
            </a: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FB3592C8-24D4-4234-AA7D-CE7F86ED68C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3172" y="2177248"/>
            <a:ext cx="2935752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1754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74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16">
            <a:extLst>
              <a:ext uri="{FF2B5EF4-FFF2-40B4-BE49-F238E27FC236}">
                <a16:creationId xmlns:a16="http://schemas.microsoft.com/office/drawing/2014/main" id="{E75F8FC7-2268-462F-AFF6-A4A975C344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57FD0DFB-3B03-458B-9BB6-2E399875F9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38013" y="639098"/>
            <a:ext cx="4813072" cy="3571186"/>
          </a:xfrm>
        </p:spPr>
        <p:txBody>
          <a:bodyPr>
            <a:normAutofit/>
          </a:bodyPr>
          <a:lstStyle/>
          <a:p>
            <a:r>
              <a:rPr lang="hr-HR" sz="2000">
                <a:hlinkClick r:id="rId2"/>
              </a:rPr>
              <a:t>https://www.youtube.com/watch?v=LIP-EN7Ygro</a:t>
            </a:r>
            <a:endParaRPr lang="hr-HR" sz="2000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A9FFC922-1BA5-484F-BE09-36BC7C13CB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29999" y="4532015"/>
            <a:ext cx="4829101" cy="1162222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hr-HR" sz="2000">
                <a:solidFill>
                  <a:schemeClr val="tx1">
                    <a:lumMod val="85000"/>
                    <a:lumOff val="15000"/>
                  </a:schemeClr>
                </a:solidFill>
              </a:rPr>
              <a:t>POGLEDAJ KAKO PEPPA PIG I NJEZINA OBITELJ POMAŽU NAŠOJ PLANETI ZEMLJI.</a:t>
            </a:r>
          </a:p>
        </p:txBody>
      </p:sp>
      <p:pic>
        <p:nvPicPr>
          <p:cNvPr id="5" name="Slika 4" descr="Slika na kojoj se prikazuje crtež, računalo, sat, soba&#10;&#10;Opis je automatski generiran">
            <a:extLst>
              <a:ext uri="{FF2B5EF4-FFF2-40B4-BE49-F238E27FC236}">
                <a16:creationId xmlns:a16="http://schemas.microsoft.com/office/drawing/2014/main" id="{812B5975-0762-476F-8D47-C59066B829E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06" r="1545" b="-1"/>
          <a:stretch/>
        </p:blipFill>
        <p:spPr>
          <a:xfrm>
            <a:off x="633999" y="640081"/>
            <a:ext cx="5462001" cy="5054156"/>
          </a:xfrm>
          <a:prstGeom prst="rect">
            <a:avLst/>
          </a:prstGeom>
        </p:spPr>
      </p:pic>
      <p:cxnSp>
        <p:nvCxnSpPr>
          <p:cNvPr id="24" name="Straight Connector 18">
            <a:extLst>
              <a:ext uri="{FF2B5EF4-FFF2-40B4-BE49-F238E27FC236}">
                <a16:creationId xmlns:a16="http://schemas.microsoft.com/office/drawing/2014/main" id="{BEF45B32-FB97-49CC-B778-CA7CF87BEF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858549" y="4371149"/>
            <a:ext cx="457200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0">
            <a:extLst>
              <a:ext uri="{FF2B5EF4-FFF2-40B4-BE49-F238E27FC236}">
                <a16:creationId xmlns:a16="http://schemas.microsoft.com/office/drawing/2014/main" id="{7EE051E9-6C07-4FBB-B4F7-EDF8DDEAA6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137801322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>
            <a:extLst>
              <a:ext uri="{FF2B5EF4-FFF2-40B4-BE49-F238E27FC236}">
                <a16:creationId xmlns:a16="http://schemas.microsoft.com/office/drawing/2014/main" id="{3BB16078-673A-449A-9F86-1D13E2DD85B0}"/>
              </a:ext>
            </a:extLst>
          </p:cNvPr>
          <p:cNvSpPr txBox="1"/>
          <p:nvPr/>
        </p:nvSpPr>
        <p:spPr>
          <a:xfrm>
            <a:off x="714375" y="438150"/>
            <a:ext cx="109347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rgbClr val="CC0066"/>
                </a:solidFill>
              </a:rPr>
              <a:t>ODIGRAJ IGRU SORTIRANJA OTPADA.</a:t>
            </a:r>
          </a:p>
          <a:p>
            <a:endParaRPr lang="hr-HR" dirty="0"/>
          </a:p>
          <a:p>
            <a:endParaRPr lang="hr-HR" dirty="0"/>
          </a:p>
          <a:p>
            <a:r>
              <a:rPr lang="hr-HR" dirty="0">
                <a:hlinkClick r:id="rId2"/>
              </a:rPr>
              <a:t>https://www.starfall.com/h/holiday/earthday/?t=256804006</a:t>
            </a:r>
            <a:endParaRPr lang="hr-HR" dirty="0"/>
          </a:p>
          <a:p>
            <a:endParaRPr lang="hr-HR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endParaRPr lang="hr-HR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endParaRPr lang="hr-HR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r>
              <a:rPr lang="hr-HR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MOŽDA ĆE TI OVO POMOĆI: </a:t>
            </a:r>
          </a:p>
          <a:p>
            <a:endParaRPr lang="hr-HR" dirty="0"/>
          </a:p>
          <a:p>
            <a:r>
              <a:rPr lang="hr-HR" dirty="0"/>
              <a:t>PLASTIC – PLASTIKA</a:t>
            </a:r>
          </a:p>
          <a:p>
            <a:endParaRPr lang="hr-HR" dirty="0"/>
          </a:p>
          <a:p>
            <a:r>
              <a:rPr lang="hr-HR" dirty="0"/>
              <a:t>PAPER – PAPIR</a:t>
            </a:r>
          </a:p>
          <a:p>
            <a:endParaRPr lang="hr-HR" dirty="0"/>
          </a:p>
          <a:p>
            <a:r>
              <a:rPr lang="hr-HR" dirty="0"/>
              <a:t>CANS – LIMENKE</a:t>
            </a:r>
          </a:p>
          <a:p>
            <a:endParaRPr lang="hr-HR" dirty="0"/>
          </a:p>
          <a:p>
            <a:r>
              <a:rPr lang="hr-HR" dirty="0"/>
              <a:t>EARTH – PLANET ZEMLJA</a:t>
            </a:r>
          </a:p>
        </p:txBody>
      </p:sp>
      <p:pic>
        <p:nvPicPr>
          <p:cNvPr id="6" name="Slika 5" descr="Slika na kojoj se prikazuje boca, voda, stol, na otvorenom&#10;&#10;Opis je automatski generiran">
            <a:extLst>
              <a:ext uri="{FF2B5EF4-FFF2-40B4-BE49-F238E27FC236}">
                <a16:creationId xmlns:a16="http://schemas.microsoft.com/office/drawing/2014/main" id="{9C002BC3-2A72-4834-95C2-D7EFA73F40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2461" y="758552"/>
            <a:ext cx="2975591" cy="1082033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AFDF100B-2FE7-4C35-A64A-6B9035EA0E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2788" y="1888808"/>
            <a:ext cx="2408909" cy="1348989"/>
          </a:xfrm>
          <a:prstGeom prst="rect">
            <a:avLst/>
          </a:prstGeom>
        </p:spPr>
      </p:pic>
      <p:pic>
        <p:nvPicPr>
          <p:cNvPr id="10" name="Slika 9" descr="Slika na kojoj se prikazuje boca, hladnjak, različito, kanta&#10;&#10;Opis je automatski generiran">
            <a:extLst>
              <a:ext uri="{FF2B5EF4-FFF2-40B4-BE49-F238E27FC236}">
                <a16:creationId xmlns:a16="http://schemas.microsoft.com/office/drawing/2014/main" id="{B3474C7B-2BBE-4CE7-9AF4-D25510FA79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4870" y="4296792"/>
            <a:ext cx="1348989" cy="1348989"/>
          </a:xfrm>
          <a:prstGeom prst="rect">
            <a:avLst/>
          </a:prstGeom>
        </p:spPr>
      </p:pic>
      <p:pic>
        <p:nvPicPr>
          <p:cNvPr id="3" name="Slika 2" descr="Slika na kojoj se prikazuje torta, na zatvorenom, rođendan, stol&#10;&#10;Opis je automatski generiran">
            <a:extLst>
              <a:ext uri="{FF2B5EF4-FFF2-40B4-BE49-F238E27FC236}">
                <a16:creationId xmlns:a16="http://schemas.microsoft.com/office/drawing/2014/main" id="{F6E56224-0E12-4BAD-B12B-F19486D8522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2461" y="3364637"/>
            <a:ext cx="2426025" cy="2433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916607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>
            <a:extLst>
              <a:ext uri="{FF2B5EF4-FFF2-40B4-BE49-F238E27FC236}">
                <a16:creationId xmlns:a16="http://schemas.microsoft.com/office/drawing/2014/main" id="{78BC77F7-CD5D-4145-9467-8DF6FF77849F}"/>
              </a:ext>
            </a:extLst>
          </p:cNvPr>
          <p:cNvSpPr txBox="1"/>
          <p:nvPr/>
        </p:nvSpPr>
        <p:spPr>
          <a:xfrm>
            <a:off x="603682" y="443883"/>
            <a:ext cx="110260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ZAPIŠI U BILJEŽNICU:</a:t>
            </a:r>
          </a:p>
          <a:p>
            <a:pPr algn="ctr"/>
            <a:endParaRPr lang="hr-HR" dirty="0"/>
          </a:p>
          <a:p>
            <a:pPr algn="ctr"/>
            <a:endParaRPr lang="hr-HR" dirty="0"/>
          </a:p>
        </p:txBody>
      </p:sp>
      <p:sp>
        <p:nvSpPr>
          <p:cNvPr id="6" name="Pravokutnik 5">
            <a:extLst>
              <a:ext uri="{FF2B5EF4-FFF2-40B4-BE49-F238E27FC236}">
                <a16:creationId xmlns:a16="http://schemas.microsoft.com/office/drawing/2014/main" id="{F726753A-43D8-4A1B-83EF-64EE6A27F28F}"/>
              </a:ext>
            </a:extLst>
          </p:cNvPr>
          <p:cNvSpPr/>
          <p:nvPr/>
        </p:nvSpPr>
        <p:spPr>
          <a:xfrm>
            <a:off x="2503503" y="807868"/>
            <a:ext cx="6693763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r-HR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EARTH DAY</a:t>
            </a:r>
          </a:p>
          <a:p>
            <a:pPr algn="ctr"/>
            <a:r>
              <a:rPr lang="hr-HR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DAN PLANET</a:t>
            </a:r>
            <a:r>
              <a:rPr lang="hr-HR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E ZEMLJE</a:t>
            </a:r>
          </a:p>
          <a:p>
            <a:endParaRPr lang="hr-HR" sz="5400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8" name="Slika 7" descr="Slika na kojoj se prikazuje spremnik, koš, stol, hladnjak&#10;&#10;Opis je automatski generiran">
            <a:extLst>
              <a:ext uri="{FF2B5EF4-FFF2-40B4-BE49-F238E27FC236}">
                <a16:creationId xmlns:a16="http://schemas.microsoft.com/office/drawing/2014/main" id="{4372BE11-E29D-4212-95B1-6037B515C8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836" y="3798332"/>
            <a:ext cx="3929987" cy="1924343"/>
          </a:xfrm>
          <a:prstGeom prst="rect">
            <a:avLst/>
          </a:prstGeom>
        </p:spPr>
      </p:pic>
      <p:sp>
        <p:nvSpPr>
          <p:cNvPr id="9" name="TekstniOkvir 8">
            <a:extLst>
              <a:ext uri="{FF2B5EF4-FFF2-40B4-BE49-F238E27FC236}">
                <a16:creationId xmlns:a16="http://schemas.microsoft.com/office/drawing/2014/main" id="{83BADE75-A6BB-4F92-A12C-DA3ABE664784}"/>
              </a:ext>
            </a:extLst>
          </p:cNvPr>
          <p:cNvSpPr txBox="1"/>
          <p:nvPr/>
        </p:nvSpPr>
        <p:spPr>
          <a:xfrm>
            <a:off x="603682" y="2875859"/>
            <a:ext cx="261003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NACRTAJ OVO ILI IPAK NEŠTO PO SVOM IZBORU, ALI VEZANO UZ  DAN PLANETE.</a:t>
            </a:r>
          </a:p>
        </p:txBody>
      </p:sp>
      <p:sp>
        <p:nvSpPr>
          <p:cNvPr id="12" name="Strelica: pruge udesno 11">
            <a:extLst>
              <a:ext uri="{FF2B5EF4-FFF2-40B4-BE49-F238E27FC236}">
                <a16:creationId xmlns:a16="http://schemas.microsoft.com/office/drawing/2014/main" id="{C37FA153-21E1-42D8-85AE-94ED6AF69F11}"/>
              </a:ext>
            </a:extLst>
          </p:cNvPr>
          <p:cNvSpPr/>
          <p:nvPr/>
        </p:nvSpPr>
        <p:spPr>
          <a:xfrm>
            <a:off x="1500326" y="3798332"/>
            <a:ext cx="2308194" cy="1924343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02484447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6000"/>
                <a:shade val="99000"/>
                <a:satMod val="140000"/>
              </a:schemeClr>
            </a:gs>
            <a:gs pos="65000">
              <a:schemeClr val="bg1">
                <a:tint val="100000"/>
                <a:shade val="80000"/>
                <a:satMod val="130000"/>
              </a:schemeClr>
            </a:gs>
            <a:gs pos="100000">
              <a:schemeClr val="bg1">
                <a:tint val="100000"/>
                <a:shade val="48000"/>
                <a:satMod val="120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C6E698C-8155-4B8B-BDC9-B7299772B5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D7A38CE7-9901-4704-95E1-9379E4B787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5201" y="643467"/>
            <a:ext cx="6255026" cy="5054008"/>
          </a:xfrm>
        </p:spPr>
        <p:txBody>
          <a:bodyPr anchor="ctr">
            <a:normAutofit/>
          </a:bodyPr>
          <a:lstStyle/>
          <a:p>
            <a:pPr algn="r"/>
            <a:r>
              <a:rPr lang="hr-HR" b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FF"/>
                </a:solidFill>
              </a:rPr>
              <a:t>GOODBYE</a:t>
            </a:r>
            <a:endParaRPr lang="hr-HR" b="1" cap="none" spc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FFFFFF"/>
              </a:solidFill>
              <a:effectLst/>
            </a:endParaRP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B1F97D08-3936-44C0-9178-12B991EDB4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70995" y="643467"/>
            <a:ext cx="3341488" cy="5054008"/>
          </a:xfrm>
        </p:spPr>
        <p:txBody>
          <a:bodyPr anchor="ctr">
            <a:normAutofit/>
          </a:bodyPr>
          <a:lstStyle/>
          <a:p>
            <a:r>
              <a:rPr lang="hr-HR">
                <a:solidFill>
                  <a:srgbClr val="FFFFFF"/>
                </a:solidFill>
              </a:rPr>
              <a:t>Sliku bilježnice pošaljite u yammer.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9525C9A-1972-4836-BA7A-706C946EF4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34656" y="1391367"/>
            <a:ext cx="0" cy="3558208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C7391006-C2A1-403D-AEBB-4C4C84FCA9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842497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RetrospectVTI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Univers Condensed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Univers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ppt/theme/theme2.xml><?xml version="1.0" encoding="utf-8"?>
<a:theme xmlns:a="http://schemas.openxmlformats.org/drawingml/2006/main" name="BrushVTI">
  <a:themeElements>
    <a:clrScheme name="Custom 17">
      <a:dk1>
        <a:sysClr val="windowText" lastClr="000000"/>
      </a:dk1>
      <a:lt1>
        <a:sysClr val="window" lastClr="FFFFFF"/>
      </a:lt1>
      <a:dk2>
        <a:srgbClr val="57495C"/>
      </a:dk2>
      <a:lt2>
        <a:srgbClr val="E7E6E6"/>
      </a:lt2>
      <a:accent1>
        <a:srgbClr val="F07C98"/>
      </a:accent1>
      <a:accent2>
        <a:srgbClr val="A6778D"/>
      </a:accent2>
      <a:accent3>
        <a:srgbClr val="768BA6"/>
      </a:accent3>
      <a:accent4>
        <a:srgbClr val="E8908B"/>
      </a:accent4>
      <a:accent5>
        <a:srgbClr val="C47A93"/>
      </a:accent5>
      <a:accent6>
        <a:srgbClr val="70A8DB"/>
      </a:accent6>
      <a:hlink>
        <a:srgbClr val="EB8067"/>
      </a:hlink>
      <a:folHlink>
        <a:srgbClr val="7BC7C0"/>
      </a:folHlink>
    </a:clrScheme>
    <a:fontScheme name="Custom 3">
      <a:majorFont>
        <a:latin typeface="Elephant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rushVTI" id="{7102FA3A-9D7B-4497-8C4B-FB535AAFDE06}" vid="{C6D41F62-6FAB-440A-BEC7-CB7BF190811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</TotalTime>
  <Words>110</Words>
  <Application>Microsoft Office PowerPoint</Application>
  <PresentationFormat>Široki zaslon</PresentationFormat>
  <Paragraphs>27</Paragraphs>
  <Slides>6</Slides>
  <Notes>0</Notes>
  <HiddenSlides>0</HiddenSlides>
  <MMClips>1</MMClips>
  <ScaleCrop>false</ScaleCrop>
  <HeadingPairs>
    <vt:vector size="6" baseType="variant">
      <vt:variant>
        <vt:lpstr>Korišteni fontovi</vt:lpstr>
      </vt:variant>
      <vt:variant>
        <vt:i4>6</vt:i4>
      </vt:variant>
      <vt:variant>
        <vt:lpstr>Tema</vt:lpstr>
      </vt:variant>
      <vt:variant>
        <vt:i4>2</vt:i4>
      </vt:variant>
      <vt:variant>
        <vt:lpstr>Naslovi slajdova</vt:lpstr>
      </vt:variant>
      <vt:variant>
        <vt:i4>6</vt:i4>
      </vt:variant>
    </vt:vector>
  </HeadingPairs>
  <TitlesOfParts>
    <vt:vector size="14" baseType="lpstr">
      <vt:lpstr>Arial</vt:lpstr>
      <vt:lpstr>Calibri</vt:lpstr>
      <vt:lpstr>Century Gothic</vt:lpstr>
      <vt:lpstr>Elephant</vt:lpstr>
      <vt:lpstr>Univers</vt:lpstr>
      <vt:lpstr>Univers Condensed</vt:lpstr>
      <vt:lpstr>RetrospectVTI</vt:lpstr>
      <vt:lpstr>BrushVTI</vt:lpstr>
      <vt:lpstr>ENGLESKI JEZIK</vt:lpstr>
      <vt:lpstr>PowerPoint prezentacija</vt:lpstr>
      <vt:lpstr>https://www.youtube.com/watch?v=LIP-EN7Ygro</vt:lpstr>
      <vt:lpstr>PowerPoint prezentacija</vt:lpstr>
      <vt:lpstr>PowerPoint prezentacija</vt:lpstr>
      <vt:lpstr>GOODBYE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ENGLESKI JEZIK</dc:title>
  <dc:creator>Valentina Bertina</dc:creator>
  <cp:lastModifiedBy>Valentina Bertina</cp:lastModifiedBy>
  <cp:revision>6</cp:revision>
  <dcterms:created xsi:type="dcterms:W3CDTF">2020-04-19T16:02:49Z</dcterms:created>
  <dcterms:modified xsi:type="dcterms:W3CDTF">2020-04-19T16:44:33Z</dcterms:modified>
</cp:coreProperties>
</file>