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E335BD-8B49-42C0-9635-3257A9C799B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7DD4E33-77E2-4143-8C77-5E92F51270B3}">
      <dgm:prSet/>
      <dgm:spPr/>
      <dgm:t>
        <a:bodyPr/>
        <a:lstStyle/>
        <a:p>
          <a:r>
            <a:rPr lang="hr-HR"/>
            <a:t>RB str. 88 zad.  A i B.</a:t>
          </a:r>
          <a:endParaRPr lang="en-US"/>
        </a:p>
      </dgm:t>
    </dgm:pt>
    <dgm:pt modelId="{DE55DF2D-5296-4708-8424-40409CC43993}" type="parTrans" cxnId="{1C883632-FE96-46A1-9D4A-59BB59B6EF47}">
      <dgm:prSet/>
      <dgm:spPr/>
      <dgm:t>
        <a:bodyPr/>
        <a:lstStyle/>
        <a:p>
          <a:endParaRPr lang="en-US"/>
        </a:p>
      </dgm:t>
    </dgm:pt>
    <dgm:pt modelId="{956586D2-AD68-4688-B4D2-FDC9AF2B29D4}" type="sibTrans" cxnId="{1C883632-FE96-46A1-9D4A-59BB59B6EF47}">
      <dgm:prSet/>
      <dgm:spPr/>
      <dgm:t>
        <a:bodyPr/>
        <a:lstStyle/>
        <a:p>
          <a:endParaRPr lang="en-US"/>
        </a:p>
      </dgm:t>
    </dgm:pt>
    <dgm:pt modelId="{CCA7C12C-B31A-4851-95A6-6DDAFB7684DF}">
      <dgm:prSet/>
      <dgm:spPr/>
      <dgm:t>
        <a:bodyPr/>
        <a:lstStyle/>
        <a:p>
          <a:r>
            <a:rPr lang="hr-HR"/>
            <a:t>Za A zadatak imaš ponuđene riječi, u B zadatku su pridjevi iz ona 4 kratka tekstića iz udžbenika. Pridjevima nedostaju otvornici (a, e, i, o, u).</a:t>
          </a:r>
          <a:endParaRPr lang="en-US"/>
        </a:p>
      </dgm:t>
    </dgm:pt>
    <dgm:pt modelId="{4737B277-E015-4311-BC5B-20A5031CA712}" type="parTrans" cxnId="{096AEFE8-BA3B-46A3-AD0A-45D84FE5D2FC}">
      <dgm:prSet/>
      <dgm:spPr/>
      <dgm:t>
        <a:bodyPr/>
        <a:lstStyle/>
        <a:p>
          <a:endParaRPr lang="en-US"/>
        </a:p>
      </dgm:t>
    </dgm:pt>
    <dgm:pt modelId="{7780CA06-3888-4F31-83DD-607E4E94FD57}" type="sibTrans" cxnId="{096AEFE8-BA3B-46A3-AD0A-45D84FE5D2FC}">
      <dgm:prSet/>
      <dgm:spPr/>
      <dgm:t>
        <a:bodyPr/>
        <a:lstStyle/>
        <a:p>
          <a:endParaRPr lang="en-US"/>
        </a:p>
      </dgm:t>
    </dgm:pt>
    <dgm:pt modelId="{BE547457-EE8C-4AA8-9881-ACBFCA16F7F7}">
      <dgm:prSet/>
      <dgm:spPr/>
      <dgm:t>
        <a:bodyPr/>
        <a:lstStyle/>
        <a:p>
          <a:r>
            <a:rPr lang="hr-HR"/>
            <a:t>Str. 89 zad. C, samo upiši broj u kućicu, ne moraš prepisivati na crtu.</a:t>
          </a:r>
          <a:endParaRPr lang="en-US"/>
        </a:p>
      </dgm:t>
    </dgm:pt>
    <dgm:pt modelId="{EB099F0F-8DFD-42F3-9DE3-2AB6A5EA2B19}" type="parTrans" cxnId="{86E4B53D-FDCE-43C5-AC36-40D213F5524D}">
      <dgm:prSet/>
      <dgm:spPr/>
      <dgm:t>
        <a:bodyPr/>
        <a:lstStyle/>
        <a:p>
          <a:endParaRPr lang="en-US"/>
        </a:p>
      </dgm:t>
    </dgm:pt>
    <dgm:pt modelId="{6E06311C-EBA2-49DD-B30E-E65C6C207E66}" type="sibTrans" cxnId="{86E4B53D-FDCE-43C5-AC36-40D213F5524D}">
      <dgm:prSet/>
      <dgm:spPr/>
      <dgm:t>
        <a:bodyPr/>
        <a:lstStyle/>
        <a:p>
          <a:endParaRPr lang="en-US"/>
        </a:p>
      </dgm:t>
    </dgm:pt>
    <dgm:pt modelId="{13EEC680-35BE-489A-8C4F-C8F5CEE2C80F}">
      <dgm:prSet/>
      <dgm:spPr/>
      <dgm:t>
        <a:bodyPr/>
        <a:lstStyle/>
        <a:p>
          <a:r>
            <a:rPr lang="hr-HR"/>
            <a:t>Zad. D prevedi poslovice na hrvatski, ali tako da imaju smisla na hrvatskom jeziku.</a:t>
          </a:r>
          <a:endParaRPr lang="en-US"/>
        </a:p>
      </dgm:t>
    </dgm:pt>
    <dgm:pt modelId="{26B041A4-5F73-438E-BBC3-D8A30339A4A7}" type="parTrans" cxnId="{8C6A6062-5C86-425F-A8A3-6782879227D6}">
      <dgm:prSet/>
      <dgm:spPr/>
      <dgm:t>
        <a:bodyPr/>
        <a:lstStyle/>
        <a:p>
          <a:endParaRPr lang="en-US"/>
        </a:p>
      </dgm:t>
    </dgm:pt>
    <dgm:pt modelId="{8C708CFA-B924-492C-8060-9A22437EF4D7}" type="sibTrans" cxnId="{8C6A6062-5C86-425F-A8A3-6782879227D6}">
      <dgm:prSet/>
      <dgm:spPr/>
      <dgm:t>
        <a:bodyPr/>
        <a:lstStyle/>
        <a:p>
          <a:endParaRPr lang="en-US"/>
        </a:p>
      </dgm:t>
    </dgm:pt>
    <dgm:pt modelId="{CCFB9A17-D96A-4333-AD7C-F550C0DAD27B}">
      <dgm:prSet/>
      <dgm:spPr/>
      <dgm:t>
        <a:bodyPr/>
        <a:lstStyle/>
        <a:p>
          <a:r>
            <a:rPr lang="hr-HR"/>
            <a:t>Npr. </a:t>
          </a:r>
          <a:endParaRPr lang="en-US"/>
        </a:p>
      </dgm:t>
    </dgm:pt>
    <dgm:pt modelId="{78BA5574-0080-4CB2-9BB4-9F37653C0C40}" type="parTrans" cxnId="{43178A19-C689-47A9-97E3-6A7E36D43A80}">
      <dgm:prSet/>
      <dgm:spPr/>
      <dgm:t>
        <a:bodyPr/>
        <a:lstStyle/>
        <a:p>
          <a:endParaRPr lang="en-US"/>
        </a:p>
      </dgm:t>
    </dgm:pt>
    <dgm:pt modelId="{F1B727FA-81D8-443E-8120-6FC7A4D944E5}" type="sibTrans" cxnId="{43178A19-C689-47A9-97E3-6A7E36D43A80}">
      <dgm:prSet/>
      <dgm:spPr/>
      <dgm:t>
        <a:bodyPr/>
        <a:lstStyle/>
        <a:p>
          <a:endParaRPr lang="en-US"/>
        </a:p>
      </dgm:t>
    </dgm:pt>
    <dgm:pt modelId="{366EFFE0-5CCE-4A22-927C-A337B9BABFA1}">
      <dgm:prSet/>
      <dgm:spPr/>
      <dgm:t>
        <a:bodyPr/>
        <a:lstStyle/>
        <a:p>
          <a:r>
            <a:rPr lang="hr-HR" u="sng"/>
            <a:t>The unexpected always happens.</a:t>
          </a:r>
          <a:endParaRPr lang="en-US"/>
        </a:p>
      </dgm:t>
    </dgm:pt>
    <dgm:pt modelId="{B61FC8F5-9769-4F68-B85D-29D6A236ACB9}" type="parTrans" cxnId="{BE6F5F86-63AE-4F1F-BDA5-911F634E30F0}">
      <dgm:prSet/>
      <dgm:spPr/>
      <dgm:t>
        <a:bodyPr/>
        <a:lstStyle/>
        <a:p>
          <a:endParaRPr lang="en-US"/>
        </a:p>
      </dgm:t>
    </dgm:pt>
    <dgm:pt modelId="{208B525F-4A9B-4770-B135-2658AC98D6BF}" type="sibTrans" cxnId="{BE6F5F86-63AE-4F1F-BDA5-911F634E30F0}">
      <dgm:prSet/>
      <dgm:spPr/>
      <dgm:t>
        <a:bodyPr/>
        <a:lstStyle/>
        <a:p>
          <a:endParaRPr lang="en-US"/>
        </a:p>
      </dgm:t>
    </dgm:pt>
    <dgm:pt modelId="{5A6D6CE7-10F3-4FB1-925E-A755C483BAE5}">
      <dgm:prSet/>
      <dgm:spPr/>
      <dgm:t>
        <a:bodyPr/>
        <a:lstStyle/>
        <a:p>
          <a:r>
            <a:rPr lang="hr-HR"/>
            <a:t>Neočekivano se uvijek dogodi.</a:t>
          </a:r>
          <a:endParaRPr lang="en-US"/>
        </a:p>
      </dgm:t>
    </dgm:pt>
    <dgm:pt modelId="{D2E657C6-6CA4-4DF0-BD15-A0628BF03128}" type="parTrans" cxnId="{BFF4E5B7-E179-4136-ADD6-AA886845C50F}">
      <dgm:prSet/>
      <dgm:spPr/>
      <dgm:t>
        <a:bodyPr/>
        <a:lstStyle/>
        <a:p>
          <a:endParaRPr lang="en-US"/>
        </a:p>
      </dgm:t>
    </dgm:pt>
    <dgm:pt modelId="{9B1CD51D-25D5-499B-A2F6-F1509E3151FF}" type="sibTrans" cxnId="{BFF4E5B7-E179-4136-ADD6-AA886845C50F}">
      <dgm:prSet/>
      <dgm:spPr/>
      <dgm:t>
        <a:bodyPr/>
        <a:lstStyle/>
        <a:p>
          <a:endParaRPr lang="en-US"/>
        </a:p>
      </dgm:t>
    </dgm:pt>
    <dgm:pt modelId="{9EE07CDD-6387-426C-924E-5BC3F0C897E7}">
      <dgm:prSet/>
      <dgm:spPr/>
      <dgm:t>
        <a:bodyPr/>
        <a:lstStyle/>
        <a:p>
          <a:r>
            <a:rPr lang="hr-HR" u="sng"/>
            <a:t>No bees, no honey; no work, no money.</a:t>
          </a:r>
          <a:endParaRPr lang="en-US"/>
        </a:p>
      </dgm:t>
    </dgm:pt>
    <dgm:pt modelId="{47AF149E-403D-41F5-9980-061D53EBD375}" type="parTrans" cxnId="{6BA2B2CA-6474-4ADB-BD35-0324CFFCF21F}">
      <dgm:prSet/>
      <dgm:spPr/>
      <dgm:t>
        <a:bodyPr/>
        <a:lstStyle/>
        <a:p>
          <a:endParaRPr lang="en-US"/>
        </a:p>
      </dgm:t>
    </dgm:pt>
    <dgm:pt modelId="{90C630AA-EA14-4D6A-84C0-35610145D231}" type="sibTrans" cxnId="{6BA2B2CA-6474-4ADB-BD35-0324CFFCF21F}">
      <dgm:prSet/>
      <dgm:spPr/>
      <dgm:t>
        <a:bodyPr/>
        <a:lstStyle/>
        <a:p>
          <a:endParaRPr lang="en-US"/>
        </a:p>
      </dgm:t>
    </dgm:pt>
    <dgm:pt modelId="{EC7E4487-70E6-402D-AA26-6F3112911F0F}">
      <dgm:prSet/>
      <dgm:spPr/>
      <dgm:t>
        <a:bodyPr/>
        <a:lstStyle/>
        <a:p>
          <a:r>
            <a:rPr lang="hr-HR"/>
            <a:t>Tko radi, ne boji se gladi.</a:t>
          </a:r>
          <a:endParaRPr lang="en-US"/>
        </a:p>
      </dgm:t>
    </dgm:pt>
    <dgm:pt modelId="{421134EC-E492-4F1C-9502-F1734323A68E}" type="parTrans" cxnId="{8EF9245B-6D92-46DB-A27C-D64B8D7147D0}">
      <dgm:prSet/>
      <dgm:spPr/>
      <dgm:t>
        <a:bodyPr/>
        <a:lstStyle/>
        <a:p>
          <a:endParaRPr lang="en-US"/>
        </a:p>
      </dgm:t>
    </dgm:pt>
    <dgm:pt modelId="{3CBAD9ED-740E-4F07-8C10-AA9F3AB061CD}" type="sibTrans" cxnId="{8EF9245B-6D92-46DB-A27C-D64B8D7147D0}">
      <dgm:prSet/>
      <dgm:spPr/>
      <dgm:t>
        <a:bodyPr/>
        <a:lstStyle/>
        <a:p>
          <a:endParaRPr lang="en-US"/>
        </a:p>
      </dgm:t>
    </dgm:pt>
    <dgm:pt modelId="{10FF690C-0818-49AF-A58B-07CD3DA4D79B}" type="pres">
      <dgm:prSet presAssocID="{FBE335BD-8B49-42C0-9635-3257A9C799B9}" presName="diagram" presStyleCnt="0">
        <dgm:presLayoutVars>
          <dgm:dir/>
          <dgm:resizeHandles val="exact"/>
        </dgm:presLayoutVars>
      </dgm:prSet>
      <dgm:spPr/>
    </dgm:pt>
    <dgm:pt modelId="{56E27892-3A38-4A18-9C2E-C3E82299FE14}" type="pres">
      <dgm:prSet presAssocID="{27DD4E33-77E2-4143-8C77-5E92F51270B3}" presName="node" presStyleLbl="node1" presStyleIdx="0" presStyleCnt="9">
        <dgm:presLayoutVars>
          <dgm:bulletEnabled val="1"/>
        </dgm:presLayoutVars>
      </dgm:prSet>
      <dgm:spPr/>
    </dgm:pt>
    <dgm:pt modelId="{9739D694-8BBC-45A7-95F8-34B2A23966EE}" type="pres">
      <dgm:prSet presAssocID="{956586D2-AD68-4688-B4D2-FDC9AF2B29D4}" presName="sibTrans" presStyleCnt="0"/>
      <dgm:spPr/>
    </dgm:pt>
    <dgm:pt modelId="{DF3D91AD-D5D5-4477-8BC6-27FCB9495AAE}" type="pres">
      <dgm:prSet presAssocID="{CCA7C12C-B31A-4851-95A6-6DDAFB7684DF}" presName="node" presStyleLbl="node1" presStyleIdx="1" presStyleCnt="9">
        <dgm:presLayoutVars>
          <dgm:bulletEnabled val="1"/>
        </dgm:presLayoutVars>
      </dgm:prSet>
      <dgm:spPr/>
    </dgm:pt>
    <dgm:pt modelId="{7057C53F-FFDF-47C5-9D7E-4EB48B1AB7F9}" type="pres">
      <dgm:prSet presAssocID="{7780CA06-3888-4F31-83DD-607E4E94FD57}" presName="sibTrans" presStyleCnt="0"/>
      <dgm:spPr/>
    </dgm:pt>
    <dgm:pt modelId="{CB92F739-EB44-4278-AB4D-5593A9F95AE6}" type="pres">
      <dgm:prSet presAssocID="{BE547457-EE8C-4AA8-9881-ACBFCA16F7F7}" presName="node" presStyleLbl="node1" presStyleIdx="2" presStyleCnt="9">
        <dgm:presLayoutVars>
          <dgm:bulletEnabled val="1"/>
        </dgm:presLayoutVars>
      </dgm:prSet>
      <dgm:spPr/>
    </dgm:pt>
    <dgm:pt modelId="{F2E8ECF9-D979-4298-A633-9E832E81B188}" type="pres">
      <dgm:prSet presAssocID="{6E06311C-EBA2-49DD-B30E-E65C6C207E66}" presName="sibTrans" presStyleCnt="0"/>
      <dgm:spPr/>
    </dgm:pt>
    <dgm:pt modelId="{1171B9F3-D851-4C3C-8D6A-27EA7060D322}" type="pres">
      <dgm:prSet presAssocID="{13EEC680-35BE-489A-8C4F-C8F5CEE2C80F}" presName="node" presStyleLbl="node1" presStyleIdx="3" presStyleCnt="9">
        <dgm:presLayoutVars>
          <dgm:bulletEnabled val="1"/>
        </dgm:presLayoutVars>
      </dgm:prSet>
      <dgm:spPr/>
    </dgm:pt>
    <dgm:pt modelId="{F3131F75-5A55-4E04-8E5F-CF7E90123DC4}" type="pres">
      <dgm:prSet presAssocID="{8C708CFA-B924-492C-8060-9A22437EF4D7}" presName="sibTrans" presStyleCnt="0"/>
      <dgm:spPr/>
    </dgm:pt>
    <dgm:pt modelId="{788AEBA1-2F25-4F6E-8262-49E1E1F506B1}" type="pres">
      <dgm:prSet presAssocID="{CCFB9A17-D96A-4333-AD7C-F550C0DAD27B}" presName="node" presStyleLbl="node1" presStyleIdx="4" presStyleCnt="9">
        <dgm:presLayoutVars>
          <dgm:bulletEnabled val="1"/>
        </dgm:presLayoutVars>
      </dgm:prSet>
      <dgm:spPr/>
    </dgm:pt>
    <dgm:pt modelId="{9F1B4B92-697A-4C6F-8D2A-B42AAD879DEA}" type="pres">
      <dgm:prSet presAssocID="{F1B727FA-81D8-443E-8120-6FC7A4D944E5}" presName="sibTrans" presStyleCnt="0"/>
      <dgm:spPr/>
    </dgm:pt>
    <dgm:pt modelId="{1D4469DA-E2E3-4252-B10F-B7210E56D6E6}" type="pres">
      <dgm:prSet presAssocID="{366EFFE0-5CCE-4A22-927C-A337B9BABFA1}" presName="node" presStyleLbl="node1" presStyleIdx="5" presStyleCnt="9">
        <dgm:presLayoutVars>
          <dgm:bulletEnabled val="1"/>
        </dgm:presLayoutVars>
      </dgm:prSet>
      <dgm:spPr/>
    </dgm:pt>
    <dgm:pt modelId="{7F1A2536-17DC-47EB-A4EA-DCA4A746E43D}" type="pres">
      <dgm:prSet presAssocID="{208B525F-4A9B-4770-B135-2658AC98D6BF}" presName="sibTrans" presStyleCnt="0"/>
      <dgm:spPr/>
    </dgm:pt>
    <dgm:pt modelId="{60700243-7C77-48DA-A22D-775ABA1997E1}" type="pres">
      <dgm:prSet presAssocID="{5A6D6CE7-10F3-4FB1-925E-A755C483BAE5}" presName="node" presStyleLbl="node1" presStyleIdx="6" presStyleCnt="9">
        <dgm:presLayoutVars>
          <dgm:bulletEnabled val="1"/>
        </dgm:presLayoutVars>
      </dgm:prSet>
      <dgm:spPr/>
    </dgm:pt>
    <dgm:pt modelId="{510F037D-6211-433F-A8C5-B5F8997FE349}" type="pres">
      <dgm:prSet presAssocID="{9B1CD51D-25D5-499B-A2F6-F1509E3151FF}" presName="sibTrans" presStyleCnt="0"/>
      <dgm:spPr/>
    </dgm:pt>
    <dgm:pt modelId="{5E6DC00A-8DF6-44B6-B2C0-A6D3C9F43933}" type="pres">
      <dgm:prSet presAssocID="{9EE07CDD-6387-426C-924E-5BC3F0C897E7}" presName="node" presStyleLbl="node1" presStyleIdx="7" presStyleCnt="9">
        <dgm:presLayoutVars>
          <dgm:bulletEnabled val="1"/>
        </dgm:presLayoutVars>
      </dgm:prSet>
      <dgm:spPr/>
    </dgm:pt>
    <dgm:pt modelId="{4FEE4ADF-DACF-4781-87F6-2A5FC15679CA}" type="pres">
      <dgm:prSet presAssocID="{90C630AA-EA14-4D6A-84C0-35610145D231}" presName="sibTrans" presStyleCnt="0"/>
      <dgm:spPr/>
    </dgm:pt>
    <dgm:pt modelId="{3988582A-A880-4828-B059-6952992281DE}" type="pres">
      <dgm:prSet presAssocID="{EC7E4487-70E6-402D-AA26-6F3112911F0F}" presName="node" presStyleLbl="node1" presStyleIdx="8" presStyleCnt="9">
        <dgm:presLayoutVars>
          <dgm:bulletEnabled val="1"/>
        </dgm:presLayoutVars>
      </dgm:prSet>
      <dgm:spPr/>
    </dgm:pt>
  </dgm:ptLst>
  <dgm:cxnLst>
    <dgm:cxn modelId="{750A2407-4692-4A29-BF82-F46FD77159AA}" type="presOf" srcId="{366EFFE0-5CCE-4A22-927C-A337B9BABFA1}" destId="{1D4469DA-E2E3-4252-B10F-B7210E56D6E6}" srcOrd="0" destOrd="0" presId="urn:microsoft.com/office/officeart/2005/8/layout/default"/>
    <dgm:cxn modelId="{507DC407-0C68-459E-9B79-40AC9635CE3A}" type="presOf" srcId="{CCA7C12C-B31A-4851-95A6-6DDAFB7684DF}" destId="{DF3D91AD-D5D5-4477-8BC6-27FCB9495AAE}" srcOrd="0" destOrd="0" presId="urn:microsoft.com/office/officeart/2005/8/layout/default"/>
    <dgm:cxn modelId="{43178A19-C689-47A9-97E3-6A7E36D43A80}" srcId="{FBE335BD-8B49-42C0-9635-3257A9C799B9}" destId="{CCFB9A17-D96A-4333-AD7C-F550C0DAD27B}" srcOrd="4" destOrd="0" parTransId="{78BA5574-0080-4CB2-9BB4-9F37653C0C40}" sibTransId="{F1B727FA-81D8-443E-8120-6FC7A4D944E5}"/>
    <dgm:cxn modelId="{4CDF172B-D284-4C14-BE1E-DFDF56FE6AA4}" type="presOf" srcId="{27DD4E33-77E2-4143-8C77-5E92F51270B3}" destId="{56E27892-3A38-4A18-9C2E-C3E82299FE14}" srcOrd="0" destOrd="0" presId="urn:microsoft.com/office/officeart/2005/8/layout/default"/>
    <dgm:cxn modelId="{1C883632-FE96-46A1-9D4A-59BB59B6EF47}" srcId="{FBE335BD-8B49-42C0-9635-3257A9C799B9}" destId="{27DD4E33-77E2-4143-8C77-5E92F51270B3}" srcOrd="0" destOrd="0" parTransId="{DE55DF2D-5296-4708-8424-40409CC43993}" sibTransId="{956586D2-AD68-4688-B4D2-FDC9AF2B29D4}"/>
    <dgm:cxn modelId="{B94C6936-76D2-447B-90CB-7B5320B19B02}" type="presOf" srcId="{BE547457-EE8C-4AA8-9881-ACBFCA16F7F7}" destId="{CB92F739-EB44-4278-AB4D-5593A9F95AE6}" srcOrd="0" destOrd="0" presId="urn:microsoft.com/office/officeart/2005/8/layout/default"/>
    <dgm:cxn modelId="{86E4B53D-FDCE-43C5-AC36-40D213F5524D}" srcId="{FBE335BD-8B49-42C0-9635-3257A9C799B9}" destId="{BE547457-EE8C-4AA8-9881-ACBFCA16F7F7}" srcOrd="2" destOrd="0" parTransId="{EB099F0F-8DFD-42F3-9DE3-2AB6A5EA2B19}" sibTransId="{6E06311C-EBA2-49DD-B30E-E65C6C207E66}"/>
    <dgm:cxn modelId="{8EF9245B-6D92-46DB-A27C-D64B8D7147D0}" srcId="{FBE335BD-8B49-42C0-9635-3257A9C799B9}" destId="{EC7E4487-70E6-402D-AA26-6F3112911F0F}" srcOrd="8" destOrd="0" parTransId="{421134EC-E492-4F1C-9502-F1734323A68E}" sibTransId="{3CBAD9ED-740E-4F07-8C10-AA9F3AB061CD}"/>
    <dgm:cxn modelId="{8C6A6062-5C86-425F-A8A3-6782879227D6}" srcId="{FBE335BD-8B49-42C0-9635-3257A9C799B9}" destId="{13EEC680-35BE-489A-8C4F-C8F5CEE2C80F}" srcOrd="3" destOrd="0" parTransId="{26B041A4-5F73-438E-BBC3-D8A30339A4A7}" sibTransId="{8C708CFA-B924-492C-8060-9A22437EF4D7}"/>
    <dgm:cxn modelId="{E42FD16E-1E92-4EB4-8B33-8FB9669DC2F1}" type="presOf" srcId="{5A6D6CE7-10F3-4FB1-925E-A755C483BAE5}" destId="{60700243-7C77-48DA-A22D-775ABA1997E1}" srcOrd="0" destOrd="0" presId="urn:microsoft.com/office/officeart/2005/8/layout/default"/>
    <dgm:cxn modelId="{A5BFDA6E-DEBC-4121-9DC1-A0DB3BFAFA88}" type="presOf" srcId="{9EE07CDD-6387-426C-924E-5BC3F0C897E7}" destId="{5E6DC00A-8DF6-44B6-B2C0-A6D3C9F43933}" srcOrd="0" destOrd="0" presId="urn:microsoft.com/office/officeart/2005/8/layout/default"/>
    <dgm:cxn modelId="{BE6F5F86-63AE-4F1F-BDA5-911F634E30F0}" srcId="{FBE335BD-8B49-42C0-9635-3257A9C799B9}" destId="{366EFFE0-5CCE-4A22-927C-A337B9BABFA1}" srcOrd="5" destOrd="0" parTransId="{B61FC8F5-9769-4F68-B85D-29D6A236ACB9}" sibTransId="{208B525F-4A9B-4770-B135-2658AC98D6BF}"/>
    <dgm:cxn modelId="{0E762387-35EC-4FE5-88E8-B7B4F1162EAB}" type="presOf" srcId="{EC7E4487-70E6-402D-AA26-6F3112911F0F}" destId="{3988582A-A880-4828-B059-6952992281DE}" srcOrd="0" destOrd="0" presId="urn:microsoft.com/office/officeart/2005/8/layout/default"/>
    <dgm:cxn modelId="{FF1285B0-CB9B-4E86-8422-C289DA32309F}" type="presOf" srcId="{CCFB9A17-D96A-4333-AD7C-F550C0DAD27B}" destId="{788AEBA1-2F25-4F6E-8262-49E1E1F506B1}" srcOrd="0" destOrd="0" presId="urn:microsoft.com/office/officeart/2005/8/layout/default"/>
    <dgm:cxn modelId="{BFF4E5B7-E179-4136-ADD6-AA886845C50F}" srcId="{FBE335BD-8B49-42C0-9635-3257A9C799B9}" destId="{5A6D6CE7-10F3-4FB1-925E-A755C483BAE5}" srcOrd="6" destOrd="0" parTransId="{D2E657C6-6CA4-4DF0-BD15-A0628BF03128}" sibTransId="{9B1CD51D-25D5-499B-A2F6-F1509E3151FF}"/>
    <dgm:cxn modelId="{6BA2B2CA-6474-4ADB-BD35-0324CFFCF21F}" srcId="{FBE335BD-8B49-42C0-9635-3257A9C799B9}" destId="{9EE07CDD-6387-426C-924E-5BC3F0C897E7}" srcOrd="7" destOrd="0" parTransId="{47AF149E-403D-41F5-9980-061D53EBD375}" sibTransId="{90C630AA-EA14-4D6A-84C0-35610145D231}"/>
    <dgm:cxn modelId="{417963CB-3783-4A70-8F61-F32802E27291}" type="presOf" srcId="{13EEC680-35BE-489A-8C4F-C8F5CEE2C80F}" destId="{1171B9F3-D851-4C3C-8D6A-27EA7060D322}" srcOrd="0" destOrd="0" presId="urn:microsoft.com/office/officeart/2005/8/layout/default"/>
    <dgm:cxn modelId="{7C8321E7-6810-4E9D-9A54-0C26EFC2F265}" type="presOf" srcId="{FBE335BD-8B49-42C0-9635-3257A9C799B9}" destId="{10FF690C-0818-49AF-A58B-07CD3DA4D79B}" srcOrd="0" destOrd="0" presId="urn:microsoft.com/office/officeart/2005/8/layout/default"/>
    <dgm:cxn modelId="{096AEFE8-BA3B-46A3-AD0A-45D84FE5D2FC}" srcId="{FBE335BD-8B49-42C0-9635-3257A9C799B9}" destId="{CCA7C12C-B31A-4851-95A6-6DDAFB7684DF}" srcOrd="1" destOrd="0" parTransId="{4737B277-E015-4311-BC5B-20A5031CA712}" sibTransId="{7780CA06-3888-4F31-83DD-607E4E94FD57}"/>
    <dgm:cxn modelId="{3C5D7D08-74D9-461C-873D-C63015233FAF}" type="presParOf" srcId="{10FF690C-0818-49AF-A58B-07CD3DA4D79B}" destId="{56E27892-3A38-4A18-9C2E-C3E82299FE14}" srcOrd="0" destOrd="0" presId="urn:microsoft.com/office/officeart/2005/8/layout/default"/>
    <dgm:cxn modelId="{C0299C23-A8C2-48FA-82FF-00B32C0F752D}" type="presParOf" srcId="{10FF690C-0818-49AF-A58B-07CD3DA4D79B}" destId="{9739D694-8BBC-45A7-95F8-34B2A23966EE}" srcOrd="1" destOrd="0" presId="urn:microsoft.com/office/officeart/2005/8/layout/default"/>
    <dgm:cxn modelId="{D9AB8B5D-C21D-4A1C-94A1-9DA6E455A64E}" type="presParOf" srcId="{10FF690C-0818-49AF-A58B-07CD3DA4D79B}" destId="{DF3D91AD-D5D5-4477-8BC6-27FCB9495AAE}" srcOrd="2" destOrd="0" presId="urn:microsoft.com/office/officeart/2005/8/layout/default"/>
    <dgm:cxn modelId="{BC568E7E-BD20-427A-85B0-053508A4B50E}" type="presParOf" srcId="{10FF690C-0818-49AF-A58B-07CD3DA4D79B}" destId="{7057C53F-FFDF-47C5-9D7E-4EB48B1AB7F9}" srcOrd="3" destOrd="0" presId="urn:microsoft.com/office/officeart/2005/8/layout/default"/>
    <dgm:cxn modelId="{4DF425E1-4C41-4837-BB17-6D89D7D58C85}" type="presParOf" srcId="{10FF690C-0818-49AF-A58B-07CD3DA4D79B}" destId="{CB92F739-EB44-4278-AB4D-5593A9F95AE6}" srcOrd="4" destOrd="0" presId="urn:microsoft.com/office/officeart/2005/8/layout/default"/>
    <dgm:cxn modelId="{3CBCDF8F-106E-4424-BFB2-50F45AB1544E}" type="presParOf" srcId="{10FF690C-0818-49AF-A58B-07CD3DA4D79B}" destId="{F2E8ECF9-D979-4298-A633-9E832E81B188}" srcOrd="5" destOrd="0" presId="urn:microsoft.com/office/officeart/2005/8/layout/default"/>
    <dgm:cxn modelId="{85FEE999-E244-4D78-974C-7D4221E97346}" type="presParOf" srcId="{10FF690C-0818-49AF-A58B-07CD3DA4D79B}" destId="{1171B9F3-D851-4C3C-8D6A-27EA7060D322}" srcOrd="6" destOrd="0" presId="urn:microsoft.com/office/officeart/2005/8/layout/default"/>
    <dgm:cxn modelId="{88E302B5-D77B-4FDC-9739-0E42F8972882}" type="presParOf" srcId="{10FF690C-0818-49AF-A58B-07CD3DA4D79B}" destId="{F3131F75-5A55-4E04-8E5F-CF7E90123DC4}" srcOrd="7" destOrd="0" presId="urn:microsoft.com/office/officeart/2005/8/layout/default"/>
    <dgm:cxn modelId="{8BF7171A-E5BA-4024-AA99-9B6CCCBF1D07}" type="presParOf" srcId="{10FF690C-0818-49AF-A58B-07CD3DA4D79B}" destId="{788AEBA1-2F25-4F6E-8262-49E1E1F506B1}" srcOrd="8" destOrd="0" presId="urn:microsoft.com/office/officeart/2005/8/layout/default"/>
    <dgm:cxn modelId="{061CF108-EF94-45CA-917D-AA8EA1B25D1E}" type="presParOf" srcId="{10FF690C-0818-49AF-A58B-07CD3DA4D79B}" destId="{9F1B4B92-697A-4C6F-8D2A-B42AAD879DEA}" srcOrd="9" destOrd="0" presId="urn:microsoft.com/office/officeart/2005/8/layout/default"/>
    <dgm:cxn modelId="{E048A4CF-A6D2-4202-B5D7-52CC4CBBC0CB}" type="presParOf" srcId="{10FF690C-0818-49AF-A58B-07CD3DA4D79B}" destId="{1D4469DA-E2E3-4252-B10F-B7210E56D6E6}" srcOrd="10" destOrd="0" presId="urn:microsoft.com/office/officeart/2005/8/layout/default"/>
    <dgm:cxn modelId="{56FB6E1F-3155-4DF0-A018-1DD6F95FF7CD}" type="presParOf" srcId="{10FF690C-0818-49AF-A58B-07CD3DA4D79B}" destId="{7F1A2536-17DC-47EB-A4EA-DCA4A746E43D}" srcOrd="11" destOrd="0" presId="urn:microsoft.com/office/officeart/2005/8/layout/default"/>
    <dgm:cxn modelId="{0DB21003-6CB9-4456-9F9C-F38BB90D171F}" type="presParOf" srcId="{10FF690C-0818-49AF-A58B-07CD3DA4D79B}" destId="{60700243-7C77-48DA-A22D-775ABA1997E1}" srcOrd="12" destOrd="0" presId="urn:microsoft.com/office/officeart/2005/8/layout/default"/>
    <dgm:cxn modelId="{15D6F2A4-C855-43FF-AACC-D7E1DF27BF19}" type="presParOf" srcId="{10FF690C-0818-49AF-A58B-07CD3DA4D79B}" destId="{510F037D-6211-433F-A8C5-B5F8997FE349}" srcOrd="13" destOrd="0" presId="urn:microsoft.com/office/officeart/2005/8/layout/default"/>
    <dgm:cxn modelId="{8B1D4BAF-BC96-4973-938B-5AC2C4862FB4}" type="presParOf" srcId="{10FF690C-0818-49AF-A58B-07CD3DA4D79B}" destId="{5E6DC00A-8DF6-44B6-B2C0-A6D3C9F43933}" srcOrd="14" destOrd="0" presId="urn:microsoft.com/office/officeart/2005/8/layout/default"/>
    <dgm:cxn modelId="{4F5C890A-FA4D-49CB-90A6-25610BE54337}" type="presParOf" srcId="{10FF690C-0818-49AF-A58B-07CD3DA4D79B}" destId="{4FEE4ADF-DACF-4781-87F6-2A5FC15679CA}" srcOrd="15" destOrd="0" presId="urn:microsoft.com/office/officeart/2005/8/layout/default"/>
    <dgm:cxn modelId="{C31CCE85-885F-4AEB-9FD6-C9F6370C55C9}" type="presParOf" srcId="{10FF690C-0818-49AF-A58B-07CD3DA4D79B}" destId="{3988582A-A880-4828-B059-6952992281DE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27892-3A38-4A18-9C2E-C3E82299FE14}">
      <dsp:nvSpPr>
        <dsp:cNvPr id="0" name=""/>
        <dsp:cNvSpPr/>
      </dsp:nvSpPr>
      <dsp:spPr>
        <a:xfrm>
          <a:off x="804389" y="2172"/>
          <a:ext cx="1859440" cy="11156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RB str. 88 zad.  A i B.</a:t>
          </a:r>
          <a:endParaRPr lang="en-US" sz="1200" kern="1200"/>
        </a:p>
      </dsp:txBody>
      <dsp:txXfrm>
        <a:off x="804389" y="2172"/>
        <a:ext cx="1859440" cy="1115664"/>
      </dsp:txXfrm>
    </dsp:sp>
    <dsp:sp modelId="{DF3D91AD-D5D5-4477-8BC6-27FCB9495AAE}">
      <dsp:nvSpPr>
        <dsp:cNvPr id="0" name=""/>
        <dsp:cNvSpPr/>
      </dsp:nvSpPr>
      <dsp:spPr>
        <a:xfrm>
          <a:off x="2849774" y="2172"/>
          <a:ext cx="1859440" cy="1115664"/>
        </a:xfrm>
        <a:prstGeom prst="rect">
          <a:avLst/>
        </a:prstGeom>
        <a:solidFill>
          <a:schemeClr val="accent2">
            <a:hueOff val="-424122"/>
            <a:satOff val="1398"/>
            <a:lumOff val="14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Za A zadatak imaš ponuđene riječi, u B zadatku su pridjevi iz ona 4 kratka tekstića iz udžbenika. Pridjevima nedostaju otvornici (a, e, i, o, u).</a:t>
          </a:r>
          <a:endParaRPr lang="en-US" sz="1200" kern="1200"/>
        </a:p>
      </dsp:txBody>
      <dsp:txXfrm>
        <a:off x="2849774" y="2172"/>
        <a:ext cx="1859440" cy="1115664"/>
      </dsp:txXfrm>
    </dsp:sp>
    <dsp:sp modelId="{CB92F739-EB44-4278-AB4D-5593A9F95AE6}">
      <dsp:nvSpPr>
        <dsp:cNvPr id="0" name=""/>
        <dsp:cNvSpPr/>
      </dsp:nvSpPr>
      <dsp:spPr>
        <a:xfrm>
          <a:off x="4895159" y="2172"/>
          <a:ext cx="1859440" cy="1115664"/>
        </a:xfrm>
        <a:prstGeom prst="rect">
          <a:avLst/>
        </a:prstGeom>
        <a:solidFill>
          <a:schemeClr val="accent2">
            <a:hueOff val="-848244"/>
            <a:satOff val="2796"/>
            <a:lumOff val="29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Str. 89 zad. C, samo upiši broj u kućicu, ne moraš prepisivati na crtu.</a:t>
          </a:r>
          <a:endParaRPr lang="en-US" sz="1200" kern="1200"/>
        </a:p>
      </dsp:txBody>
      <dsp:txXfrm>
        <a:off x="4895159" y="2172"/>
        <a:ext cx="1859440" cy="1115664"/>
      </dsp:txXfrm>
    </dsp:sp>
    <dsp:sp modelId="{1171B9F3-D851-4C3C-8D6A-27EA7060D322}">
      <dsp:nvSpPr>
        <dsp:cNvPr id="0" name=""/>
        <dsp:cNvSpPr/>
      </dsp:nvSpPr>
      <dsp:spPr>
        <a:xfrm>
          <a:off x="6940544" y="2172"/>
          <a:ext cx="1859440" cy="1115664"/>
        </a:xfrm>
        <a:prstGeom prst="rect">
          <a:avLst/>
        </a:prstGeom>
        <a:solidFill>
          <a:schemeClr val="accent2">
            <a:hueOff val="-1272366"/>
            <a:satOff val="4194"/>
            <a:lumOff val="44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Zad. D prevedi poslovice na hrvatski, ali tako da imaju smisla na hrvatskom jeziku.</a:t>
          </a:r>
          <a:endParaRPr lang="en-US" sz="1200" kern="1200"/>
        </a:p>
      </dsp:txBody>
      <dsp:txXfrm>
        <a:off x="6940544" y="2172"/>
        <a:ext cx="1859440" cy="1115664"/>
      </dsp:txXfrm>
    </dsp:sp>
    <dsp:sp modelId="{788AEBA1-2F25-4F6E-8262-49E1E1F506B1}">
      <dsp:nvSpPr>
        <dsp:cNvPr id="0" name=""/>
        <dsp:cNvSpPr/>
      </dsp:nvSpPr>
      <dsp:spPr>
        <a:xfrm>
          <a:off x="804389" y="1303781"/>
          <a:ext cx="1859440" cy="1115664"/>
        </a:xfrm>
        <a:prstGeom prst="rect">
          <a:avLst/>
        </a:prstGeom>
        <a:solidFill>
          <a:schemeClr val="accent2">
            <a:hueOff val="-1696488"/>
            <a:satOff val="5592"/>
            <a:lumOff val="598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Npr. </a:t>
          </a:r>
          <a:endParaRPr lang="en-US" sz="1200" kern="1200"/>
        </a:p>
      </dsp:txBody>
      <dsp:txXfrm>
        <a:off x="804389" y="1303781"/>
        <a:ext cx="1859440" cy="1115664"/>
      </dsp:txXfrm>
    </dsp:sp>
    <dsp:sp modelId="{1D4469DA-E2E3-4252-B10F-B7210E56D6E6}">
      <dsp:nvSpPr>
        <dsp:cNvPr id="0" name=""/>
        <dsp:cNvSpPr/>
      </dsp:nvSpPr>
      <dsp:spPr>
        <a:xfrm>
          <a:off x="2849774" y="1303781"/>
          <a:ext cx="1859440" cy="1115664"/>
        </a:xfrm>
        <a:prstGeom prst="rect">
          <a:avLst/>
        </a:prstGeom>
        <a:solidFill>
          <a:schemeClr val="accent2">
            <a:hueOff val="-2120610"/>
            <a:satOff val="6991"/>
            <a:lumOff val="747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u="sng" kern="1200"/>
            <a:t>The unexpected always happens.</a:t>
          </a:r>
          <a:endParaRPr lang="en-US" sz="1200" kern="1200"/>
        </a:p>
      </dsp:txBody>
      <dsp:txXfrm>
        <a:off x="2849774" y="1303781"/>
        <a:ext cx="1859440" cy="1115664"/>
      </dsp:txXfrm>
    </dsp:sp>
    <dsp:sp modelId="{60700243-7C77-48DA-A22D-775ABA1997E1}">
      <dsp:nvSpPr>
        <dsp:cNvPr id="0" name=""/>
        <dsp:cNvSpPr/>
      </dsp:nvSpPr>
      <dsp:spPr>
        <a:xfrm>
          <a:off x="4895159" y="1303781"/>
          <a:ext cx="1859440" cy="1115664"/>
        </a:xfrm>
        <a:prstGeom prst="rect">
          <a:avLst/>
        </a:prstGeom>
        <a:solidFill>
          <a:schemeClr val="accent2">
            <a:hueOff val="-2544732"/>
            <a:satOff val="8389"/>
            <a:lumOff val="89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Neočekivano se uvijek dogodi.</a:t>
          </a:r>
          <a:endParaRPr lang="en-US" sz="1200" kern="1200"/>
        </a:p>
      </dsp:txBody>
      <dsp:txXfrm>
        <a:off x="4895159" y="1303781"/>
        <a:ext cx="1859440" cy="1115664"/>
      </dsp:txXfrm>
    </dsp:sp>
    <dsp:sp modelId="{5E6DC00A-8DF6-44B6-B2C0-A6D3C9F43933}">
      <dsp:nvSpPr>
        <dsp:cNvPr id="0" name=""/>
        <dsp:cNvSpPr/>
      </dsp:nvSpPr>
      <dsp:spPr>
        <a:xfrm>
          <a:off x="6940544" y="1303781"/>
          <a:ext cx="1859440" cy="1115664"/>
        </a:xfrm>
        <a:prstGeom prst="rect">
          <a:avLst/>
        </a:prstGeom>
        <a:solidFill>
          <a:schemeClr val="accent2">
            <a:hueOff val="-2968854"/>
            <a:satOff val="9787"/>
            <a:lumOff val="1046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u="sng" kern="1200"/>
            <a:t>No bees, no honey; no work, no money.</a:t>
          </a:r>
          <a:endParaRPr lang="en-US" sz="1200" kern="1200"/>
        </a:p>
      </dsp:txBody>
      <dsp:txXfrm>
        <a:off x="6940544" y="1303781"/>
        <a:ext cx="1859440" cy="1115664"/>
      </dsp:txXfrm>
    </dsp:sp>
    <dsp:sp modelId="{3988582A-A880-4828-B059-6952992281DE}">
      <dsp:nvSpPr>
        <dsp:cNvPr id="0" name=""/>
        <dsp:cNvSpPr/>
      </dsp:nvSpPr>
      <dsp:spPr>
        <a:xfrm>
          <a:off x="3872467" y="2605389"/>
          <a:ext cx="1859440" cy="1115664"/>
        </a:xfrm>
        <a:prstGeom prst="rect">
          <a:avLst/>
        </a:prstGeom>
        <a:solidFill>
          <a:schemeClr val="accent2">
            <a:hueOff val="-3392975"/>
            <a:satOff val="11185"/>
            <a:lumOff val="119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/>
            <a:t>Tko radi, ne boji se gladi.</a:t>
          </a:r>
          <a:endParaRPr lang="en-US" sz="1200" kern="1200"/>
        </a:p>
      </dsp:txBody>
      <dsp:txXfrm>
        <a:off x="3872467" y="2605389"/>
        <a:ext cx="1859440" cy="1115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3D08-68F6-4E5E-B927-749EF6847D9D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71BE785-2231-4B4E-AE27-2316489B5034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87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3D08-68F6-4E5E-B927-749EF6847D9D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785-2231-4B4E-AE27-2316489B5034}" type="slidenum">
              <a:rPr lang="hr-HR" smtClean="0"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68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3D08-68F6-4E5E-B927-749EF6847D9D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785-2231-4B4E-AE27-2316489B5034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32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3D08-68F6-4E5E-B927-749EF6847D9D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785-2231-4B4E-AE27-2316489B5034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52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3D08-68F6-4E5E-B927-749EF6847D9D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785-2231-4B4E-AE27-2316489B5034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11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3D08-68F6-4E5E-B927-749EF6847D9D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785-2231-4B4E-AE27-2316489B5034}" type="slidenum">
              <a:rPr lang="hr-HR" smtClean="0"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525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3D08-68F6-4E5E-B927-749EF6847D9D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785-2231-4B4E-AE27-2316489B5034}" type="slidenum">
              <a:rPr lang="hr-HR" smtClean="0"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35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3D08-68F6-4E5E-B927-749EF6847D9D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785-2231-4B4E-AE27-2316489B5034}" type="slidenum">
              <a:rPr lang="hr-HR" smtClean="0"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38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3D08-68F6-4E5E-B927-749EF6847D9D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785-2231-4B4E-AE27-2316489B50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806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3D08-68F6-4E5E-B927-749EF6847D9D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785-2231-4B4E-AE27-2316489B5034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27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42B3D08-68F6-4E5E-B927-749EF6847D9D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BE785-2231-4B4E-AE27-2316489B5034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19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3D08-68F6-4E5E-B927-749EF6847D9D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71BE785-2231-4B4E-AE27-2316489B5034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63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D80869-EA50-4657-8442-6CE86EDF19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A Crystal </a:t>
            </a:r>
            <a:r>
              <a:rPr lang="hr-HR" dirty="0" err="1"/>
              <a:t>Ball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1DFCCBB-5EC6-4F64-AB11-7CA475FA7B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hr-HR" dirty="0"/>
          </a:p>
          <a:p>
            <a:r>
              <a:rPr lang="hr-HR" dirty="0"/>
              <a:t>Nakon ove lekcije moći ću GOVORITI O PREDVIĐANJU BUDUĆNOSTI I KORISTITI MUDRE </a:t>
            </a:r>
            <a:r>
              <a:rPr lang="hr-HR" dirty="0" err="1"/>
              <a:t>IZREkE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903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61820BD-618C-4405-80F8-A37AB104F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hr-HR" dirty="0"/>
              <a:t>Kako sve ljudi pokušavaju predvidjeti budućnost?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860DF7-85A1-4AEF-BD5C-67B657681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r>
              <a:rPr lang="hr-HR" dirty="0"/>
              <a:t>Zapiši u bilježnicu: </a:t>
            </a:r>
            <a:r>
              <a:rPr lang="hr-HR" b="1" dirty="0"/>
              <a:t>A Crystal </a:t>
            </a:r>
            <a:r>
              <a:rPr lang="hr-HR" b="1" dirty="0" err="1"/>
              <a:t>Ball</a:t>
            </a:r>
            <a:endParaRPr lang="hr-HR" b="1" dirty="0"/>
          </a:p>
          <a:p>
            <a:r>
              <a:rPr lang="hr-HR" dirty="0"/>
              <a:t>Otvori udžbenik str. 100, pogledaj slike i zapiši načine kako ljudi predviđaju budućnost.</a:t>
            </a:r>
          </a:p>
          <a:p>
            <a:pPr marL="0" indent="0">
              <a:buNone/>
            </a:pPr>
            <a:r>
              <a:rPr lang="hr-HR" dirty="0"/>
              <a:t>Nazive možeš pronaći u </a:t>
            </a:r>
            <a:r>
              <a:rPr lang="hr-HR" dirty="0" err="1"/>
              <a:t>tekstićima</a:t>
            </a:r>
            <a:r>
              <a:rPr lang="hr-HR" dirty="0"/>
              <a:t> ispod slika.</a:t>
            </a:r>
          </a:p>
        </p:txBody>
      </p:sp>
    </p:spTree>
    <p:extLst>
      <p:ext uri="{BB962C8B-B14F-4D97-AF65-F5344CB8AC3E}">
        <p14:creationId xmlns:p14="http://schemas.microsoft.com/office/powerpoint/2010/main" val="328056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4E156B-76A3-4631-95FD-09C2FD0BE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 ako nisi uspio/uspjela, evo ti pomoć: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FF06EBD-1BDC-4A79-A6EC-A82C9AF00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</a:t>
            </a:r>
            <a:r>
              <a:rPr lang="hr-HR" dirty="0" err="1"/>
              <a:t>horoscope</a:t>
            </a:r>
            <a:endParaRPr lang="hr-HR" dirty="0"/>
          </a:p>
          <a:p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palms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your</a:t>
            </a:r>
            <a:r>
              <a:rPr lang="hr-HR" dirty="0"/>
              <a:t> </a:t>
            </a:r>
            <a:r>
              <a:rPr lang="hr-HR" dirty="0" err="1"/>
              <a:t>hands</a:t>
            </a:r>
            <a:r>
              <a:rPr lang="hr-HR" dirty="0"/>
              <a:t> (s dlanova ruku)</a:t>
            </a:r>
          </a:p>
          <a:p>
            <a:r>
              <a:rPr lang="hr-HR" dirty="0" err="1"/>
              <a:t>From</a:t>
            </a:r>
            <a:r>
              <a:rPr lang="hr-HR" dirty="0"/>
              <a:t>  </a:t>
            </a:r>
            <a:r>
              <a:rPr lang="hr-HR" dirty="0" err="1"/>
              <a:t>coffe</a:t>
            </a:r>
            <a:r>
              <a:rPr lang="hr-HR" dirty="0"/>
              <a:t> </a:t>
            </a:r>
            <a:r>
              <a:rPr lang="hr-HR" dirty="0" err="1"/>
              <a:t>or</a:t>
            </a:r>
            <a:r>
              <a:rPr lang="hr-HR" dirty="0"/>
              <a:t> </a:t>
            </a:r>
            <a:r>
              <a:rPr lang="hr-HR" dirty="0" err="1"/>
              <a:t>tea</a:t>
            </a:r>
            <a:r>
              <a:rPr lang="hr-HR" dirty="0"/>
              <a:t> </a:t>
            </a:r>
            <a:r>
              <a:rPr lang="hr-HR" dirty="0" err="1"/>
              <a:t>cup</a:t>
            </a:r>
            <a:r>
              <a:rPr lang="hr-HR" dirty="0"/>
              <a:t> (iz šalice kave ili čaja)</a:t>
            </a:r>
          </a:p>
          <a:p>
            <a:r>
              <a:rPr lang="hr-HR" dirty="0"/>
              <a:t>Crystal </a:t>
            </a:r>
            <a:r>
              <a:rPr lang="hr-HR" dirty="0" err="1"/>
              <a:t>ball</a:t>
            </a:r>
            <a:r>
              <a:rPr lang="hr-HR" dirty="0"/>
              <a:t> (iz kristalne kugle)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Sada prepiše riječi iz ove lekcije u rječnik.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748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482A824F-D690-4ECA-B1FC-B81A9AC1D2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249999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781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3DE26D-CCCC-4253-A9DC-FB02E17A2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D4B04A-E171-438A-BE99-0326E31E7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Sliku bilježnice, zapisanih riječi u rječnik i RB mi šaljete danas do 20.00.</a:t>
            </a:r>
          </a:p>
          <a:p>
            <a:r>
              <a:rPr lang="hr-HR" dirty="0"/>
              <a:t>Svi zadatci u RB nisu obvezni za sve učenike, nego prema vašim mogućnostima kao što je i uvijek bilo. </a:t>
            </a:r>
          </a:p>
          <a:p>
            <a:r>
              <a:rPr lang="hr-HR" dirty="0"/>
              <a:t>Znate da ako ne rješavate teže zadatke, ne možete očekivati i zaključnu dobru ocjenu.</a:t>
            </a:r>
          </a:p>
          <a:p>
            <a:r>
              <a:rPr lang="hr-HR" dirty="0"/>
              <a:t>Pošalji u prijašnju poruku, kao da nastavljamo dopisivanje.</a:t>
            </a:r>
          </a:p>
          <a:p>
            <a:r>
              <a:rPr lang="hr-HR" dirty="0"/>
              <a:t>Mutne slike ne uvažavam.</a:t>
            </a:r>
          </a:p>
          <a:p>
            <a:r>
              <a:rPr lang="hr-HR" dirty="0" err="1"/>
              <a:t>Vremenik</a:t>
            </a:r>
            <a:r>
              <a:rPr lang="hr-HR" dirty="0"/>
              <a:t> u e dnevniku je novi i one provjere koje su unesene iz engleskog jezika će biti prema </a:t>
            </a:r>
            <a:r>
              <a:rPr lang="hr-HR"/>
              <a:t>tom rasporedu.</a:t>
            </a:r>
            <a:endParaRPr lang="hr-HR" dirty="0"/>
          </a:p>
          <a:p>
            <a:endParaRPr lang="hr-HR" dirty="0"/>
          </a:p>
          <a:p>
            <a:r>
              <a:rPr lang="hr-HR" dirty="0" err="1"/>
              <a:t>Goodbye</a:t>
            </a:r>
            <a:r>
              <a:rPr lang="hr-HR" dirty="0"/>
              <a:t>, </a:t>
            </a:r>
            <a:r>
              <a:rPr lang="hr-HR" dirty="0" err="1"/>
              <a:t>hear</a:t>
            </a:r>
            <a:r>
              <a:rPr lang="hr-HR" dirty="0"/>
              <a:t> </a:t>
            </a:r>
            <a:r>
              <a:rPr lang="hr-HR" dirty="0" err="1"/>
              <a:t>you</a:t>
            </a:r>
            <a:r>
              <a:rPr lang="hr-HR" dirty="0"/>
              <a:t> on </a:t>
            </a:r>
            <a:r>
              <a:rPr lang="hr-HR" dirty="0" err="1"/>
              <a:t>Thursday</a:t>
            </a:r>
            <a:r>
              <a:rPr lang="hr-HR" dirty="0"/>
              <a:t>.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603372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TM10001114[[fn=Galerija]]</Template>
  <TotalTime>20</TotalTime>
  <Words>314</Words>
  <Application>Microsoft Office PowerPoint</Application>
  <PresentationFormat>Široki zaslon</PresentationFormat>
  <Paragraphs>31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Galerija</vt:lpstr>
      <vt:lpstr>A Crystal Ball</vt:lpstr>
      <vt:lpstr>Kako sve ljudi pokušavaju predvidjeti budućnost? </vt:lpstr>
      <vt:lpstr>A ako nisi uspio/uspjela, evo ti pomoć: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Crystal Ball</dc:title>
  <dc:creator>Valentina Bertina</dc:creator>
  <cp:lastModifiedBy>Valentina Bertina</cp:lastModifiedBy>
  <cp:revision>4</cp:revision>
  <dcterms:created xsi:type="dcterms:W3CDTF">2020-04-13T14:22:32Z</dcterms:created>
  <dcterms:modified xsi:type="dcterms:W3CDTF">2020-04-14T04:43:00Z</dcterms:modified>
</cp:coreProperties>
</file>